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296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63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781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95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399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574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60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99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89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90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22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15BB9-2148-496D-AEA9-19C08A310415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16A23-D187-4803-8B22-EA6D8F7365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29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74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6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4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833438"/>
            <a:ext cx="6926263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278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5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7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59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7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79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4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87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71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2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1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98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42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如螢幕大小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陳玉娟@TEACHER</dc:creator>
  <cp:lastModifiedBy>陳玉娟@TEACHER</cp:lastModifiedBy>
  <cp:revision>3</cp:revision>
  <dcterms:created xsi:type="dcterms:W3CDTF">2016-04-07T03:36:10Z</dcterms:created>
  <dcterms:modified xsi:type="dcterms:W3CDTF">2016-04-07T04:02:33Z</dcterms:modified>
</cp:coreProperties>
</file>